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6" r:id="rId3"/>
    <p:sldId id="256" r:id="rId4"/>
    <p:sldId id="270" r:id="rId5"/>
    <p:sldId id="262" r:id="rId6"/>
    <p:sldId id="261" r:id="rId7"/>
    <p:sldId id="259" r:id="rId8"/>
    <p:sldId id="263" r:id="rId9"/>
    <p:sldId id="271" r:id="rId10"/>
    <p:sldId id="272" r:id="rId11"/>
    <p:sldId id="273" r:id="rId12"/>
    <p:sldId id="274" r:id="rId13"/>
    <p:sldId id="264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0393DC-2046-4BF4-993C-6CEFC1C411A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BBA976-831B-4262-8FC0-B54825598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92;&#1086;&#1088;&#1091;&#1084;%20&#1089;&#1077;&#1083;&#1100;&#1089;&#1082;&#1080;&#1093;%20&#1091;&#1095;&#1080;&#1090;&#1077;&#1083;&#1077;&#1081;%202023\&#1058;&#1074;&#1086;&#1088;&#1095;&#1077;&#1089;&#1082;&#1072;&#1103;%20&#1084;&#1072;&#1089;&#1090;&#1077;&#1088;&#1089;&#1082;&#1072;&#1103;\CJ%20AKO%20-%20&#1058;&#1045;&#1041;&#1045;%20(%20&#1086;&#1095;&#1077;&#1085;&#1100;%20&#1082;&#1088;&#1072;&#1089;&#1080;&#1074;&#1072;&#1103;,%20&#1085;&#1077;&#1078;&#1085;&#1072;&#1103;%20&#1084;&#1077;&#1083;&#1086;&#1076;&#1080;&#1103;%20&#1073;&#1077;&#1079;%20&#1089;&#1083;&#1086;&#1074;)))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oir.mobi/uploads/posts/2021-06/1623254823_11-oir_mobi-p-bagrovoe-solntse-priroda-krasivo-foto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J AKO - ТЕБЕ ( очень красивая, нежная мелодия без слов)))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E:\фото\20230906_16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3429022" cy="2571768"/>
          </a:xfrm>
          <a:prstGeom prst="rect">
            <a:avLst/>
          </a:prstGeom>
          <a:noFill/>
        </p:spPr>
      </p:pic>
      <p:pic>
        <p:nvPicPr>
          <p:cNvPr id="28677" name="Picture 5" descr="E:\Сергей Викторовичу\Пащенко К Старт в Будущее\20221212_16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524243" cy="2643182"/>
          </a:xfrm>
          <a:prstGeom prst="rect">
            <a:avLst/>
          </a:prstGeom>
          <a:noFill/>
        </p:spPr>
      </p:pic>
      <p:pic>
        <p:nvPicPr>
          <p:cNvPr id="28676" name="Picture 4" descr="E:\Сергей Викторовичу\3Д ручки школа\20220202_135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556" y="2714621"/>
            <a:ext cx="3524274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Сергей Викторовичу\3Д ручки школа\20230502_105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3985">
            <a:off x="5216194" y="324689"/>
            <a:ext cx="3698886" cy="2774165"/>
          </a:xfrm>
          <a:prstGeom prst="rect">
            <a:avLst/>
          </a:prstGeom>
          <a:noFill/>
        </p:spPr>
      </p:pic>
      <p:pic>
        <p:nvPicPr>
          <p:cNvPr id="28675" name="Picture 3" descr="E:\Сергей Викторовичу\3Д ручки школа\20230502_105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79848" cy="350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601188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Проект </a:t>
            </a:r>
            <a:br>
              <a:rPr lang="ru-RU" sz="8800" b="1" dirty="0" smtClean="0"/>
            </a:br>
            <a:r>
              <a:rPr lang="ru-RU" sz="8800" b="1" dirty="0" smtClean="0"/>
              <a:t>«Год учителя и наставника»</a:t>
            </a:r>
            <a:endParaRPr lang="ru-RU" sz="8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afterfiftyliving.com/wp-content/uploads/2016/09/BudHearn-Lov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429552" cy="636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 3 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345638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Успех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Провал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Ошибка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Известность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1484784"/>
            <a:ext cx="2992376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Любовь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Победа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Тайна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Клевета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belon.club/uploads/posts/2023-04/1681369973_belon-club-p-dirizheri-smeshnie-oboi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3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403648" y="3356992"/>
            <a:ext cx="6912768" cy="26654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5" name="Рисунок 3" descr="2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0"/>
            <a:ext cx="5256584" cy="44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pbap.ru/wp-content/uploads/2020/0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208912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«Организация ДОД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технического направления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сельских школах»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301208"/>
            <a:ext cx="3878248" cy="115212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Олчонова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Анжела Андреевна, учитель физики и информатики, ВКК.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rintonic.ru/uploads/images/2016/04/15/img_5710ad9f00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779" y="2204864"/>
            <a:ext cx="4134525" cy="2736304"/>
          </a:xfrm>
          <a:prstGeom prst="rect">
            <a:avLst/>
          </a:prstGeom>
          <a:noFill/>
        </p:spPr>
      </p:pic>
      <p:pic>
        <p:nvPicPr>
          <p:cNvPr id="5" name="Picture 2" descr="https://k1news.ru/wp-content/uploads/2020/08/20-1-1536x14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2377148" cy="2270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www.quotemaster.org/images/25/2509a0020ded054c18c6ebd78263d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714908" cy="3105946"/>
          </a:xfrm>
          <a:prstGeom prst="rect">
            <a:avLst/>
          </a:prstGeom>
          <a:noFill/>
        </p:spPr>
      </p:pic>
      <p:pic>
        <p:nvPicPr>
          <p:cNvPr id="26628" name="Picture 4" descr="https://w7.pngwing.com/pngs/130/88/png-transparent-man-holding-white-chalk-standing-near-chalkboard-illustration-teacher-blackboard-student-teacher-standing-on-the-podium-globe-class-teacher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8754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 3  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388843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Лень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Равнодушие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Смех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Отчаяние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Недовольство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1628800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Кризис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Сонливость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Ревность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Неудача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896" cy="65527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мотивированное образование за рамками основного образования, позволяющее человеку приобрести устойчивую потребность в познании и творчестве, максимально реализовать себя, самоопределиться предметно, социально, профессионально, личностно.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Техническое творчество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вид творческой деятельности по созданию материальных продуктов – технических средств, образующих искусственное окружение человека –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техносферу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 оно включает генерирование новых инженерных идей и их воплощение в проектной документации, опытных образцах и в серийном производстве (по А. Н. Золотарёвой, В. Н. Иванченко).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Научное творчество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вид творческой деятельности, ведущей к созданию принципиально новых и социально значимых духовных продуктов – знаний, используемых в дальнейшем во всех сферах материального и духовного производства (по С. В.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Кульневич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А. А. Левитская).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технической направленности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нормативный документ, определяющий содержание образования и технологии его передачи в области технического творчества обучающихся, направленная на решение задач формирования технических способностей личности, адаптации личности к жизни в обществе, создания основы для осознанного выбора и освоения технических профессий  (по Л. Н.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Буйловой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3714776"/>
          </a:xfrm>
        </p:spPr>
        <p:txBody>
          <a:bodyPr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b="1" dirty="0" smtClean="0"/>
              <a:t> 1 группа – администрация. </a:t>
            </a:r>
          </a:p>
          <a:p>
            <a:pPr marL="0" indent="361950" algn="just">
              <a:buNone/>
            </a:pPr>
            <a:r>
              <a:rPr lang="ru-RU" u="sng" dirty="0" smtClean="0"/>
              <a:t>Ситуация: </a:t>
            </a:r>
            <a:r>
              <a:rPr lang="ru-RU" dirty="0" smtClean="0"/>
              <a:t>привлечь учителя к данному вопросу, продумать все административные решения. </a:t>
            </a:r>
          </a:p>
          <a:p>
            <a:pPr marL="0" indent="361950" algn="just">
              <a:buNone/>
            </a:pPr>
            <a:r>
              <a:rPr lang="ru-RU" b="1" dirty="0" smtClean="0"/>
              <a:t>     2 группа – учитель. </a:t>
            </a:r>
          </a:p>
          <a:p>
            <a:pPr marL="0" indent="361950" algn="just">
              <a:buNone/>
            </a:pPr>
            <a:r>
              <a:rPr lang="ru-RU" u="sng" dirty="0" smtClean="0"/>
              <a:t>Ситуация:</a:t>
            </a:r>
            <a:r>
              <a:rPr lang="ru-RU" dirty="0" smtClean="0"/>
              <a:t> учитель не понимает, как организовать кружок и затрудняется при работе.</a:t>
            </a:r>
          </a:p>
          <a:p>
            <a:pPr marL="0" indent="36195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3 группа – родитель. </a:t>
            </a:r>
          </a:p>
          <a:p>
            <a:pPr marL="0" indent="361950" algn="just">
              <a:buNone/>
            </a:pPr>
            <a:r>
              <a:rPr lang="ru-RU" u="sng" dirty="0" smtClean="0"/>
              <a:t>Ситуация: </a:t>
            </a:r>
            <a:r>
              <a:rPr lang="ru-RU" dirty="0" smtClean="0"/>
              <a:t>ребенок жалуется, что ему не хватает времени посетить данный кружок или во время занятий ему не хватает оборудования.</a:t>
            </a:r>
            <a:endParaRPr lang="ru-RU" dirty="0"/>
          </a:p>
        </p:txBody>
      </p:sp>
      <p:pic>
        <p:nvPicPr>
          <p:cNvPr id="1026" name="Picture 2" descr="D:\по 3 д на сайт\WhatsApp Image 2022-02-11 at 12.20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7973">
            <a:off x="110637" y="4010607"/>
            <a:ext cx="2742649" cy="2056987"/>
          </a:xfrm>
          <a:prstGeom prst="rect">
            <a:avLst/>
          </a:prstGeom>
          <a:noFill/>
        </p:spPr>
      </p:pic>
      <p:pic>
        <p:nvPicPr>
          <p:cNvPr id="1027" name="Picture 3" descr="D:\по 3 д на сайт\WhatsApp Image 2022-02-11 at 12.21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256"/>
            <a:ext cx="3071277" cy="2303457"/>
          </a:xfrm>
          <a:prstGeom prst="rect">
            <a:avLst/>
          </a:prstGeom>
          <a:noFill/>
        </p:spPr>
      </p:pic>
      <p:pic>
        <p:nvPicPr>
          <p:cNvPr id="1028" name="Picture 4" descr="D:\по 3 д на сайт\WhatsApp Image 2022-02-16 at 12.51.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8073">
            <a:off x="5863793" y="4011925"/>
            <a:ext cx="307234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 3 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3672408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Лицемерие Пессимизм Энтузиазм Грусть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Досада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1556792"/>
            <a:ext cx="400048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0488" marR="0" lvl="0" indent="-7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Безразличие Злость</a:t>
            </a:r>
          </a:p>
          <a:p>
            <a:pPr marL="90488" marR="0" lvl="0" indent="-7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Оптимизм</a:t>
            </a:r>
          </a:p>
          <a:p>
            <a:pPr marL="90488" marR="0" lvl="0" indent="-7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Страх</a:t>
            </a:r>
          </a:p>
          <a:p>
            <a:pPr marL="90488" marR="0" lvl="0" indent="-7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Вера в себя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647836" cy="1676392"/>
          </a:xfrm>
        </p:spPr>
        <p:txBody>
          <a:bodyPr>
            <a:normAutofit fontScale="85000" lnSpcReduction="10000"/>
          </a:bodyPr>
          <a:lstStyle/>
          <a:p>
            <a:pPr marL="0" indent="82550" algn="just">
              <a:buNone/>
            </a:pPr>
            <a:r>
              <a:rPr lang="ru-RU" dirty="0" smtClean="0"/>
              <a:t>Спустя 3 месяца учитель понимает, что его работа не сдвигается с места, он не видит перспектив в будущем. Просто собирать роботы, рисовать и т.д. не приносить удовольствия. </a:t>
            </a:r>
            <a:endParaRPr lang="ru-RU" dirty="0"/>
          </a:p>
        </p:txBody>
      </p:sp>
      <p:pic>
        <p:nvPicPr>
          <p:cNvPr id="4" name="Picture 2" descr="https://avatars.dzeninfra.ru/get-zen_doc/1860621/pub_5d4bf4214e057700ac52c091_5d4c078778125e00aea1123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6929486" cy="4608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</TotalTime>
  <Words>192</Words>
  <Application>Microsoft Office PowerPoint</Application>
  <PresentationFormat>Экран (4:3)</PresentationFormat>
  <Paragraphs>39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«Организация ДОД  технического направления  в сельских школах»</vt:lpstr>
      <vt:lpstr>Слайд 4</vt:lpstr>
      <vt:lpstr>Выберите  3  слова</vt:lpstr>
      <vt:lpstr> Дополнительное образование - мотивированное образование за рамками основного образования, позволяющее человеку приобрести устойчивую потребность в познании и творчестве, максимально реализовать себя, самоопределиться предметно, социально, профессионально, личностно.  Техническое творчество – вид творческой деятельности по созданию материальных продуктов – технических средств, образующих искусственное окружение человека – техносферу; оно включает генерирование новых инженерных идей и их воплощение в проектной документации, опытных образцах и в серийном производстве (по А. Н. Золотарёвой, В. Н. Иванченко).   Научное творчество – это вид творческой деятельности, ведущей к созданию принципиально новых и социально значимых духовных продуктов – знаний, используемых в дальнейшем во всех сферах материального и духовного производства (по С. В. Кульневич, А. А. Левитская).    Дополнительная общеразвивающая программа технической направленности – нормативный документ, определяющий содержание образования и технологии его передачи в области технического творчества обучающихся, направленная на решение задач формирования технических способностей личности, адаптации личности к жизни в обществе, создания основы для осознанного выбора и освоения технических профессий  (по Л. Н. Буйловой). </vt:lpstr>
      <vt:lpstr>Слайд 7</vt:lpstr>
      <vt:lpstr>Выберите  3  слова</vt:lpstr>
      <vt:lpstr>Слайд 9</vt:lpstr>
      <vt:lpstr>Слайд 10</vt:lpstr>
      <vt:lpstr>Проект  «Год учителя и наставника»</vt:lpstr>
      <vt:lpstr>Слайд 12</vt:lpstr>
      <vt:lpstr>Выберите  3  слова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2023-10-11T23:45:38Z</dcterms:created>
  <dcterms:modified xsi:type="dcterms:W3CDTF">2023-11-09T01:57:50Z</dcterms:modified>
</cp:coreProperties>
</file>